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83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2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7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64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9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9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0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7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9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3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BFF6B7-A105-4F0D-BEEA-F514C3BA04DE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E72F883-2E68-407C-B075-C70BEECEB93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3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ASL I Review:</a:t>
            </a:r>
            <a:br>
              <a:rPr lang="en-US" dirty="0" smtClean="0"/>
            </a:br>
            <a:r>
              <a:rPr lang="en-US" dirty="0" smtClean="0"/>
              <a:t>Glossing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American Sign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2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Glossing???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594" y="2496888"/>
            <a:ext cx="1742531" cy="17425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certain times during the seme</a:t>
            </a:r>
            <a:r>
              <a:rPr lang="en-US" dirty="0" smtClean="0"/>
              <a:t>ster, your instructor </a:t>
            </a:r>
            <a:r>
              <a:rPr lang="en-US" dirty="0" smtClean="0"/>
              <a:t>may ask you to “gloss” something in ASL.  Since ASL has no written form, glossing was developed to write down how a phrase is signed so someone reading the gloss could sign it.  We will cover a few common standards for glossing.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8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Signs, Fingerspelling &amp; </a:t>
            </a:r>
            <a:r>
              <a:rPr lang="en-US" dirty="0" err="1" smtClean="0"/>
              <a:t>Lexicals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Signs should be written in upper case (capital letters) and separated by spaces.</a:t>
            </a:r>
          </a:p>
          <a:p>
            <a:endParaRPr lang="en-US" dirty="0" smtClean="0"/>
          </a:p>
          <a:p>
            <a:r>
              <a:rPr lang="en-US" dirty="0" err="1" smtClean="0"/>
              <a:t>Fingerspelled</a:t>
            </a:r>
            <a:r>
              <a:rPr lang="en-US" dirty="0" smtClean="0"/>
              <a:t> words should be separated by a dash.</a:t>
            </a:r>
          </a:p>
          <a:p>
            <a:endParaRPr lang="en-US" dirty="0"/>
          </a:p>
          <a:p>
            <a:r>
              <a:rPr lang="en-US" dirty="0" err="1" smtClean="0"/>
              <a:t>Lexicals</a:t>
            </a:r>
            <a:r>
              <a:rPr lang="en-US" dirty="0" smtClean="0"/>
              <a:t> should be followed by a hash/pound/number sign (#).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English:  I like cookies.</a:t>
            </a:r>
          </a:p>
          <a:p>
            <a:r>
              <a:rPr lang="en-US" dirty="0" smtClean="0"/>
              <a:t>Gloss:  I  LIKE  COOKIE</a:t>
            </a:r>
          </a:p>
          <a:p>
            <a:endParaRPr lang="en-US" dirty="0"/>
          </a:p>
          <a:p>
            <a:r>
              <a:rPr lang="en-US" dirty="0" smtClean="0"/>
              <a:t>English:  Molly, David</a:t>
            </a:r>
          </a:p>
          <a:p>
            <a:r>
              <a:rPr lang="en-US" dirty="0" smtClean="0"/>
              <a:t>Gloss:  M-O-L-L-Y     D-A-V-I-D</a:t>
            </a:r>
          </a:p>
          <a:p>
            <a:endParaRPr lang="en-US" dirty="0"/>
          </a:p>
          <a:p>
            <a:r>
              <a:rPr lang="en-US" dirty="0" smtClean="0"/>
              <a:t>English:  favorite, sale</a:t>
            </a:r>
          </a:p>
          <a:p>
            <a:r>
              <a:rPr lang="en-US" dirty="0" smtClean="0"/>
              <a:t>Gloss:  FAV#     SALE#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5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Indexing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people/things are placed in space, you can show that by writing “(index R)” (for right), “(index L)” (for left), or “(index C)” (for center).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English:  Marie is Jonathon’s mother.</a:t>
            </a:r>
          </a:p>
          <a:p>
            <a:endParaRPr lang="en-US" dirty="0"/>
          </a:p>
          <a:p>
            <a:r>
              <a:rPr lang="en-US" dirty="0" smtClean="0"/>
              <a:t>Gloss:  M-A-R-I-E (index L) </a:t>
            </a:r>
          </a:p>
          <a:p>
            <a:pPr marL="0" indent="0">
              <a:buNone/>
            </a:pPr>
            <a:r>
              <a:rPr lang="en-US" dirty="0" smtClean="0"/>
              <a:t>J-O-N-A-T-H-O-N </a:t>
            </a:r>
            <a:r>
              <a:rPr lang="en-US" dirty="0" smtClean="0"/>
              <a:t>(index R) SHE (Marie) HIS (Jonathon) MOTHER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6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Classifiers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Classifiers are written in the form: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CL: </a:t>
            </a:r>
            <a:r>
              <a:rPr lang="en-US" i="1" dirty="0" smtClean="0"/>
              <a:t>handshape </a:t>
            </a:r>
            <a:r>
              <a:rPr lang="en-US" dirty="0" smtClean="0"/>
              <a:t>(description of handshape)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two signs are made at the same time, use a slash (/) to separate them.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English:  My pool is circular.</a:t>
            </a:r>
            <a:endParaRPr lang="en-US" dirty="0"/>
          </a:p>
          <a:p>
            <a:r>
              <a:rPr lang="en-US" dirty="0" smtClean="0"/>
              <a:t>Gloss:  MY P-O-O-L LOOK LIKE WHAT CL:11 (“circle shape”)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English:  The tree is narrow.</a:t>
            </a:r>
          </a:p>
          <a:p>
            <a:r>
              <a:rPr lang="en-US" dirty="0" smtClean="0"/>
              <a:t>Gloss:  TREE CL: CC (“cylinder”)</a:t>
            </a:r>
          </a:p>
          <a:p>
            <a:endParaRPr lang="en-US" dirty="0"/>
          </a:p>
          <a:p>
            <a:r>
              <a:rPr lang="en-US" dirty="0" smtClean="0"/>
              <a:t>English:  The book is on the shelf.</a:t>
            </a:r>
          </a:p>
          <a:p>
            <a:r>
              <a:rPr lang="en-US" dirty="0" smtClean="0"/>
              <a:t>Gloss:  BOOK SHELF CL:B (“book”)/</a:t>
            </a:r>
            <a:r>
              <a:rPr lang="en-US" dirty="0" err="1" smtClean="0"/>
              <a:t>CL:arm</a:t>
            </a:r>
            <a:r>
              <a:rPr lang="en-US" dirty="0" smtClean="0"/>
              <a:t> (“shelf”)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609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299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ASL I Review: Glossing</vt:lpstr>
      <vt:lpstr>Glossing??? </vt:lpstr>
      <vt:lpstr>Signs, Fingerspelling &amp; Lexicals </vt:lpstr>
      <vt:lpstr>Indexing </vt:lpstr>
      <vt:lpstr>Classifiers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ASL I Review: Glossing</dc:title>
  <dc:creator>ShirkS</dc:creator>
  <cp:lastModifiedBy>ShirkS</cp:lastModifiedBy>
  <cp:revision>6</cp:revision>
  <dcterms:created xsi:type="dcterms:W3CDTF">2020-09-15T12:26:30Z</dcterms:created>
  <dcterms:modified xsi:type="dcterms:W3CDTF">2020-09-15T13:03:50Z</dcterms:modified>
</cp:coreProperties>
</file>